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5" r:id="rId2"/>
    <p:sldId id="264" r:id="rId3"/>
    <p:sldId id="256" r:id="rId4"/>
    <p:sldId id="271" r:id="rId5"/>
    <p:sldId id="257" r:id="rId6"/>
    <p:sldId id="267" r:id="rId7"/>
    <p:sldId id="268" r:id="rId8"/>
    <p:sldId id="269" r:id="rId9"/>
    <p:sldId id="270" r:id="rId10"/>
    <p:sldId id="258" r:id="rId11"/>
    <p:sldId id="273" r:id="rId12"/>
    <p:sldId id="272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“Project Title”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A496F-637D-634A-9944-3872E76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study; the “</a:t>
            </a:r>
            <a:r>
              <a:rPr lang="en-US" b="1" dirty="0"/>
              <a:t>Healthy Restaurants</a:t>
            </a:r>
            <a:r>
              <a:rPr lang="en-US" dirty="0"/>
              <a:t>”, a cross-sectional sample of data was analyzed by comparing the Dietary Nutrients provided per serving by the various Restaurants across Austin-TX.</a:t>
            </a:r>
          </a:p>
          <a:p>
            <a:r>
              <a:rPr lang="en-US" dirty="0"/>
              <a:t>The Analysis was done across different:</a:t>
            </a:r>
          </a:p>
          <a:p>
            <a:r>
              <a:rPr lang="en-US" dirty="0"/>
              <a:t>Age Groups,</a:t>
            </a:r>
          </a:p>
          <a:p>
            <a:r>
              <a:rPr lang="en-US" dirty="0"/>
              <a:t>Gender,</a:t>
            </a:r>
          </a:p>
          <a:p>
            <a:r>
              <a:rPr lang="en-US" dirty="0"/>
              <a:t>Lifestyle i.e. Active, Moderately Active &amp; Sedentary.</a:t>
            </a:r>
          </a:p>
        </p:txBody>
      </p:sp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04A64-56F5-E04C-8249-5B534EF5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Moderately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Active Females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D3A1B9-8A1B-604C-9A58-ED50DFDA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94" y="1937092"/>
            <a:ext cx="4087416" cy="2983813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394A9D-B880-466C-938C-2438A48AB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3124882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Through this Bar Chart, we can see the per serving Nutrient provided by the top Five Restaurants.</a:t>
            </a:r>
          </a:p>
          <a:p>
            <a:r>
              <a:rPr lang="en-US" dirty="0">
                <a:solidFill>
                  <a:srgbClr val="EBEBEB"/>
                </a:solidFill>
              </a:rPr>
              <a:t>The Graph illustrates the nutritional consumption of ‘</a:t>
            </a:r>
            <a:r>
              <a:rPr lang="en-US" b="1" dirty="0">
                <a:solidFill>
                  <a:srgbClr val="EBEBEB"/>
                </a:solidFill>
              </a:rPr>
              <a:t>Moderately Active Females</a:t>
            </a:r>
            <a:r>
              <a:rPr lang="en-US" dirty="0">
                <a:solidFill>
                  <a:srgbClr val="EBEBEB"/>
                </a:solidFill>
              </a:rPr>
              <a:t>’ across three Age Groups.</a:t>
            </a:r>
          </a:p>
        </p:txBody>
      </p:sp>
    </p:spTree>
    <p:extLst>
      <p:ext uri="{BB962C8B-B14F-4D97-AF65-F5344CB8AC3E}">
        <p14:creationId xmlns:p14="http://schemas.microsoft.com/office/powerpoint/2010/main" val="238319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A81F-DFC7-3B45-86D1-2D5301A1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8" y="629266"/>
            <a:ext cx="3124882" cy="162232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BEBEB"/>
                </a:solidFill>
              </a:rPr>
              <a:t>Moderately Active Males</a:t>
            </a: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-1"/>
            <a:ext cx="419604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1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095864" y="809550"/>
            <a:ext cx="68580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EBB710-6281-8042-BC8D-41C20FEE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94" y="1870671"/>
            <a:ext cx="4087416" cy="3116654"/>
          </a:xfrm>
          <a:prstGeom prst="rect">
            <a:avLst/>
          </a:prstGeom>
          <a:effectLst/>
        </p:spPr>
      </p:pic>
      <p:sp>
        <p:nvSpPr>
          <p:cNvPr id="32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17AE9-6778-449D-96AE-C76F321C8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2438400"/>
            <a:ext cx="3124882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Through this Bar Chart, we can see the per serving Nutrient provided by the top Five Restaurants.</a:t>
            </a:r>
          </a:p>
          <a:p>
            <a:r>
              <a:rPr lang="en-US" dirty="0">
                <a:solidFill>
                  <a:srgbClr val="EBEBEB"/>
                </a:solidFill>
              </a:rPr>
              <a:t>The Graph illustrates the nutritional consumption of ‘</a:t>
            </a:r>
            <a:r>
              <a:rPr lang="en-US" b="1" dirty="0">
                <a:solidFill>
                  <a:srgbClr val="EBEBEB"/>
                </a:solidFill>
              </a:rPr>
              <a:t>Moderately Active Males</a:t>
            </a:r>
            <a:r>
              <a:rPr lang="en-US" dirty="0">
                <a:solidFill>
                  <a:srgbClr val="EBEBEB"/>
                </a:solidFill>
              </a:rPr>
              <a:t>’ across three Age Groups</a:t>
            </a:r>
          </a:p>
        </p:txBody>
      </p:sp>
    </p:spTree>
    <p:extLst>
      <p:ext uri="{BB962C8B-B14F-4D97-AF65-F5344CB8AC3E}">
        <p14:creationId xmlns:p14="http://schemas.microsoft.com/office/powerpoint/2010/main" val="257478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1CE800-A212-431E-B131-2EA932B2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1A747589-BFCF-2D43-A007-F349DC48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5" y="2572307"/>
            <a:ext cx="8090529" cy="171338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D532FF-1B44-EA4A-A1AE-5633CFFDA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36885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5324E0-43A1-F643-9715-571E2F557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3" y="286604"/>
            <a:ext cx="7476414" cy="4393884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" y="5112428"/>
            <a:ext cx="8266375" cy="12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83746CF5-22CE-6D46-9B6B-E8E01531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63" y="4989443"/>
            <a:ext cx="3784873" cy="15563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109913"/>
            <a:ext cx="3567000" cy="46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3" y="417443"/>
            <a:ext cx="7130474" cy="4581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A4439-E2D2-B94E-874C-FA9AE4F38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5331653"/>
            <a:ext cx="8488017" cy="8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2" y="954673"/>
            <a:ext cx="8465655" cy="49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D2C91EA-9689-7749-BC37-4D55CCCAA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6" y="547955"/>
            <a:ext cx="6222646" cy="5762089"/>
          </a:xfrm>
        </p:spPr>
      </p:pic>
    </p:spTree>
    <p:extLst>
      <p:ext uri="{BB962C8B-B14F-4D97-AF65-F5344CB8AC3E}">
        <p14:creationId xmlns:p14="http://schemas.microsoft.com/office/powerpoint/2010/main" val="3727984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187</Words>
  <Application>Microsoft Macintosh PowerPoint</Application>
  <PresentationFormat>On-screen Show (4:3)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“Project Title”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Moderately Active Females</vt:lpstr>
      <vt:lpstr>Moderately Active Males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“Project Title”</dc:title>
  <dc:creator>Avantika Singh</dc:creator>
  <cp:lastModifiedBy>Avantika Singh</cp:lastModifiedBy>
  <cp:revision>3</cp:revision>
  <dcterms:created xsi:type="dcterms:W3CDTF">2020-06-25T17:44:16Z</dcterms:created>
  <dcterms:modified xsi:type="dcterms:W3CDTF">2020-06-25T20:59:13Z</dcterms:modified>
</cp:coreProperties>
</file>